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8A067-7EDF-4468-96E6-D44698376E7F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46421-F0DF-459B-95A3-92626060A8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86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46421-F0DF-459B-95A3-92626060A8E6}" type="slidenum">
              <a:rPr lang="pl-PL" smtClean="0"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4337-8B88-4A58-8401-09A7D46D6632}" type="datetimeFigureOut">
              <a:rPr lang="pl-PL" smtClean="0"/>
              <a:t>2017-02-02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E175-2107-4AD2-933E-81DF107450A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874639"/>
          </a:xfrm>
        </p:spPr>
        <p:txBody>
          <a:bodyPr>
            <a:normAutofit fontScale="90000"/>
          </a:bodyPr>
          <a:lstStyle/>
          <a:p>
            <a:r>
              <a:rPr lang="pl-PL" sz="5400" b="1"/>
              <a:t>Związki chemiczne w roślinach </a:t>
            </a:r>
            <a:r>
              <a:rPr lang="pl-PL" sz="5400" b="1"/>
              <a:t>japońskich </a:t>
            </a:r>
            <a:r>
              <a:rPr lang="pl-PL" sz="5400" b="1" smtClean="0"/>
              <a:t/>
            </a:r>
            <a:br>
              <a:rPr lang="pl-PL" sz="5400" b="1" smtClean="0"/>
            </a:br>
            <a:r>
              <a:rPr lang="pl-PL" sz="5400" b="1" smtClean="0"/>
              <a:t>-</a:t>
            </a:r>
            <a:r>
              <a:rPr lang="pl-PL" sz="5400" b="1" dirty="0" err="1" smtClean="0">
                <a:solidFill>
                  <a:schemeClr val="bg1"/>
                </a:solidFill>
                <a:latin typeface="+mn-lt"/>
              </a:rPr>
              <a:t>Sofora</a:t>
            </a:r>
            <a:r>
              <a:rPr lang="pl-PL" sz="5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5400" b="1" dirty="0" smtClean="0">
                <a:solidFill>
                  <a:schemeClr val="bg1"/>
                </a:solidFill>
                <a:latin typeface="+mn-lt"/>
              </a:rPr>
              <a:t>japońska </a:t>
            </a:r>
            <a:endParaRPr lang="pl-PL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72200" y="5224264"/>
            <a:ext cx="2296344" cy="1633736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sz="2600" dirty="0" smtClean="0">
                <a:solidFill>
                  <a:schemeClr val="tx1"/>
                </a:solidFill>
              </a:rPr>
              <a:t>Anna Demska</a:t>
            </a:r>
          </a:p>
          <a:p>
            <a:r>
              <a:rPr lang="pl-PL" sz="2600" dirty="0" smtClean="0">
                <a:solidFill>
                  <a:schemeClr val="tx1"/>
                </a:solidFill>
              </a:rPr>
              <a:t>Kl. 2E</a:t>
            </a:r>
            <a:endParaRPr lang="pl-PL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260648"/>
            <a:ext cx="7164288" cy="424847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l-PL" dirty="0"/>
              <a:t>	</a:t>
            </a:r>
            <a:r>
              <a:rPr lang="pl-PL" dirty="0" err="1" smtClean="0"/>
              <a:t>Sofora</a:t>
            </a:r>
            <a:r>
              <a:rPr lang="pl-PL" dirty="0" smtClean="0"/>
              <a:t> japońska inaczej perełkowiec japoński to drzewo z rośliny motylkowatych. Występuje licznie na obszarach Japonii, środkowej Azji, Kaukazie i Krymie. Jest niezwykłym drzewem potrafiącym dorosnąć nawet do 20 – 30 metrów wysokości. Zrzuca liście późną jesienią, a zakwita późnym latem do wczesnej jesieni. Roślinie niestraszna jest susza czy zasolona gleba, ale jest wrażliwa na mrozy. Najlepszą glebą jest dla niej gleba żyzna, gliniasta, z domieszką wapnia. </a:t>
            </a:r>
            <a:endParaRPr lang="pl-PL" dirty="0"/>
          </a:p>
        </p:txBody>
      </p:sp>
      <p:pic>
        <p:nvPicPr>
          <p:cNvPr id="17414" name="Picture 6" descr="Znalezione obrazy dla zapytania sofora japoń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4173196"/>
            <a:ext cx="4022461" cy="2684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429000"/>
            <a:ext cx="6012160" cy="3429000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Obserwacje </a:t>
            </a:r>
            <a:r>
              <a:rPr lang="pl-PL" dirty="0" err="1" smtClean="0"/>
              <a:t>sofory</a:t>
            </a:r>
            <a:r>
              <a:rPr lang="pl-PL" dirty="0" smtClean="0"/>
              <a:t> pokazują, że roślina wykazuje dużą odporność na zanieczyszczenia powietrza. Najczęściej rośnie w miejscach dobrze nasłonecznionych, ciepłych i osłoniętych od wiatrów. </a:t>
            </a:r>
            <a:r>
              <a:rPr lang="pl-PL" dirty="0" err="1" smtClean="0"/>
              <a:t>Sofora</a:t>
            </a:r>
            <a:r>
              <a:rPr lang="pl-PL" dirty="0" smtClean="0"/>
              <a:t> jest bardzo miłą dla oka rośliną. Jej kwiaty są dekoracyjne, o pięknym zapachu, kremowej lub żółtawej barwie. </a:t>
            </a:r>
            <a:endParaRPr lang="pl-PL" dirty="0"/>
          </a:p>
        </p:txBody>
      </p:sp>
      <p:pic>
        <p:nvPicPr>
          <p:cNvPr id="7170" name="Picture 2" descr="Znalezione obrazy dla zapytania sofora japoń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88640"/>
            <a:ext cx="4464496" cy="297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88640"/>
            <a:ext cx="7128792" cy="2664296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	Po przekwitnięciu zawiązują się na niej ozdobne owoce. Są to mięsiste, zielone strąki, zwężające się po każdym nasieniu. Przypominają sznury pereł, stąd nazwa perełkowiec. </a:t>
            </a:r>
            <a:endParaRPr lang="pl-PL" dirty="0"/>
          </a:p>
        </p:txBody>
      </p:sp>
      <p:pic>
        <p:nvPicPr>
          <p:cNvPr id="6146" name="Picture 2" descr="Znalezione obrazy dla zapytania sofora japoń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4248472" cy="3186354"/>
          </a:xfrm>
          <a:prstGeom prst="rect">
            <a:avLst/>
          </a:prstGeom>
          <a:noFill/>
        </p:spPr>
      </p:pic>
      <p:pic>
        <p:nvPicPr>
          <p:cNvPr id="6148" name="Picture 4" descr="Znalezione obrazy dla zapytania sofora japoń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852936"/>
            <a:ext cx="3867150" cy="258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068960"/>
            <a:ext cx="6732240" cy="37890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Surowcem leczniczym perełkowca są jego owoce i kwiaty. Najważniejszą cechą tej rośliny jest duża zawartość flawonoidów, która może dochodzić nawet do 30 %, w tym głównie </a:t>
            </a:r>
            <a:r>
              <a:rPr lang="pl-PL" dirty="0" err="1" smtClean="0"/>
              <a:t>rutozydów</a:t>
            </a:r>
            <a:r>
              <a:rPr lang="pl-PL" dirty="0" smtClean="0"/>
              <a:t>.  </a:t>
            </a:r>
            <a:r>
              <a:rPr lang="pl-PL" dirty="0" err="1" smtClean="0"/>
              <a:t>Sofora</a:t>
            </a:r>
            <a:r>
              <a:rPr lang="pl-PL" dirty="0" smtClean="0"/>
              <a:t> japońska przoduje wśród innych roślin pod względem zawartości rutyny czyli witaminy P oraz innych związków chemicznych </a:t>
            </a:r>
            <a:r>
              <a:rPr lang="pl-PL" dirty="0" err="1" smtClean="0"/>
              <a:t>witaminopodobnych</a:t>
            </a:r>
            <a:r>
              <a:rPr lang="pl-PL" dirty="0" smtClean="0"/>
              <a:t>. Ciekawostką jest to, że zebrany surowiec po dotknięciu ziemi traci swoje właściwości. </a:t>
            </a:r>
            <a:endParaRPr lang="pl-PL" dirty="0"/>
          </a:p>
        </p:txBody>
      </p:sp>
      <p:pic>
        <p:nvPicPr>
          <p:cNvPr id="5122" name="Picture 2" descr="Znalezione obrazy dla zapytania sofora japoń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3709988" cy="2605237"/>
          </a:xfrm>
          <a:prstGeom prst="rect">
            <a:avLst/>
          </a:prstGeom>
          <a:noFill/>
        </p:spPr>
      </p:pic>
      <p:pic>
        <p:nvPicPr>
          <p:cNvPr id="5124" name="Picture 4" descr="Znalezione obrazy dla zapytania sofora japońs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908720"/>
            <a:ext cx="2448272" cy="2764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5148064" cy="47525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Już wiele lat temu kwiaty i owoce tej rośliny pomagały miejscowej ludności wzmacniać naczynia krwionośne. Najbardziej skuteczną formą była nalewka. Medycyna alternatywna już od dziesięcioleci potwierdza dobroczynne działanie w leczeniu wielu jednostek chorobowych. </a:t>
            </a:r>
            <a:endParaRPr lang="pl-PL" dirty="0"/>
          </a:p>
        </p:txBody>
      </p:sp>
      <p:pic>
        <p:nvPicPr>
          <p:cNvPr id="4098" name="Picture 2" descr="Znalezione obrazy dla zapytania sofora japońska nalew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052736"/>
            <a:ext cx="3014149" cy="4753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278092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Dzięki dużej zawartości rutyny, która jest dobrze przyswajana przez organizm, preparat wykazuje działanie regenerujące i wzmacniające na cały układ krwionośny i immunologiczny. </a:t>
            </a:r>
            <a:endParaRPr lang="pl-PL" dirty="0"/>
          </a:p>
        </p:txBody>
      </p:sp>
      <p:pic>
        <p:nvPicPr>
          <p:cNvPr id="3074" name="Picture 2" descr="Znalezione obrazy dla zapytania sofora japońs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996952"/>
            <a:ext cx="4704523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8235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2">
                    <a:lumMod val="10000"/>
                  </a:schemeClr>
                </a:solidFill>
              </a:rPr>
              <a:t>Inne korzystne działania nalewki:</a:t>
            </a:r>
            <a:endParaRPr lang="pl-PL" sz="3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Uelastycznia ścianki naczyń krwionośnych</a:t>
            </a:r>
          </a:p>
          <a:p>
            <a:r>
              <a:rPr lang="pl-PL" dirty="0" smtClean="0"/>
              <a:t>Poprawia krążenie krwi</a:t>
            </a:r>
          </a:p>
          <a:p>
            <a:r>
              <a:rPr lang="pl-PL" dirty="0" smtClean="0"/>
              <a:t>Działa antyseptycznie, bakteriobójczo, rozkurczowo.</a:t>
            </a:r>
          </a:p>
          <a:p>
            <a:r>
              <a:rPr lang="pl-PL" dirty="0" smtClean="0"/>
              <a:t>Obniża ciśnienie tętnicze</a:t>
            </a:r>
          </a:p>
          <a:p>
            <a:r>
              <a:rPr lang="pl-PL" dirty="0" smtClean="0"/>
              <a:t>Obniża działanie szkodliwego cholesterolu</a:t>
            </a:r>
          </a:p>
          <a:p>
            <a:r>
              <a:rPr lang="pl-PL" dirty="0" smtClean="0"/>
              <a:t>Rozpuszcza zakrzepy żylne</a:t>
            </a:r>
          </a:p>
          <a:p>
            <a:r>
              <a:rPr lang="pl-PL" dirty="0" smtClean="0"/>
              <a:t>Redukuje: zmęczenie, drętwienie i bóle nóg, uczucie zmęczenia, mrowienie</a:t>
            </a:r>
          </a:p>
          <a:p>
            <a:r>
              <a:rPr lang="pl-PL" dirty="0" smtClean="0"/>
              <a:t>Likwiduje pasożyty jelitowe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10000"/>
                  </a:schemeClr>
                </a:solidFill>
              </a:rPr>
              <a:t>Wskazania do stosowania</a:t>
            </a:r>
            <a:endParaRPr lang="pl-PL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r>
              <a:rPr lang="pl-PL" dirty="0" smtClean="0"/>
              <a:t>Złe krążenie obwodowe</a:t>
            </a:r>
          </a:p>
          <a:p>
            <a:r>
              <a:rPr lang="pl-PL" dirty="0" smtClean="0"/>
              <a:t>Obrzęki, miażdżyca </a:t>
            </a:r>
          </a:p>
          <a:p>
            <a:r>
              <a:rPr lang="pl-PL" dirty="0" smtClean="0"/>
              <a:t>Bóle i zawroty głowy</a:t>
            </a:r>
          </a:p>
          <a:p>
            <a:r>
              <a:rPr lang="pl-PL" dirty="0" smtClean="0"/>
              <a:t>Alergie</a:t>
            </a:r>
          </a:p>
          <a:p>
            <a:r>
              <a:rPr lang="pl-PL" dirty="0" smtClean="0"/>
              <a:t>Nadciśnienie tętnicze</a:t>
            </a:r>
          </a:p>
          <a:p>
            <a:r>
              <a:rPr lang="pl-PL" dirty="0" smtClean="0"/>
              <a:t>Profilaktyka</a:t>
            </a:r>
          </a:p>
          <a:p>
            <a:r>
              <a:rPr lang="pl-PL" dirty="0" smtClean="0"/>
              <a:t>Reumatyzm</a:t>
            </a:r>
          </a:p>
          <a:p>
            <a:r>
              <a:rPr lang="pl-PL" dirty="0" smtClean="0"/>
              <a:t>Choroby spowodowane zakłóceniami </a:t>
            </a:r>
            <a:r>
              <a:rPr lang="pl-PL" dirty="0" err="1" smtClean="0"/>
              <a:t>ukłądu</a:t>
            </a:r>
            <a:r>
              <a:rPr lang="pl-PL" dirty="0" smtClean="0"/>
              <a:t> krwionośnego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3">
      <a:dk1>
        <a:srgbClr val="FEFAC9"/>
      </a:dk1>
      <a:lt1>
        <a:srgbClr val="FEFAC9"/>
      </a:lt1>
      <a:dk2>
        <a:srgbClr val="A5B592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95</TotalTime>
  <Words>128</Words>
  <Application>Microsoft Office PowerPoint</Application>
  <PresentationFormat>Pokaz na ekranie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Związki chemiczne w roślinach japońskich  -Sofora japońska 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Inne korzystne działania nalewki:</vt:lpstr>
      <vt:lpstr>Wskazania do stosowania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Sofora japońska</dc:title>
  <dc:creator>Werka</dc:creator>
  <cp:lastModifiedBy>Danusia</cp:lastModifiedBy>
  <cp:revision>11</cp:revision>
  <dcterms:created xsi:type="dcterms:W3CDTF">2016-11-03T15:34:46Z</dcterms:created>
  <dcterms:modified xsi:type="dcterms:W3CDTF">2017-02-02T15:29:08Z</dcterms:modified>
</cp:coreProperties>
</file>