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A97EA2-D6D0-4CF1-81F7-65D140B703A4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DB19397-F630-441B-9316-5EE45833DD5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oo.wroclaw.p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Grzegorz Jacewicz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Zwierzęta wodne 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Jest to najdłuższa rzeka Afryki, i druga najdłuższa rzeka świata. Jest środowiskiem życia dla wielu organizmów. </a:t>
            </a:r>
            <a:r>
              <a:rPr lang="pl-PL" altLang="pl-PL" dirty="0" smtClean="0"/>
              <a:t>W środku lata temperatura przekracza 45 stopni natomiast jej optymalna temperatura to 24-27 stopni. PH waha się od 7 do 7,5.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Rzeka Nil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4937444" cy="289654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Hipopotam nilowy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39553" y="1844824"/>
            <a:ext cx="6840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Omawiając hipopotama, warto zacząć od ciekawostki która jest przy okazji zagadką dla wielu ludzi – mimo tego iż hipopotam zaliczany jest do parzystokopytnych, a jego morfologia jest zbliżona do wszelakich lądowych zwierząt (np. świni), jego najbliższymi krewnymi są walenie - </a:t>
            </a:r>
            <a:r>
              <a:rPr lang="pl-PL" sz="1400" dirty="0" err="1"/>
              <a:t>spólny</a:t>
            </a:r>
            <a:r>
              <a:rPr lang="pl-PL" sz="1400" dirty="0"/>
              <a:t> przodek wielorybów i hipopotamów oddzielił się od innych parzystokopytnych około 60 milionów lat temu</a:t>
            </a:r>
            <a:r>
              <a:rPr lang="pl-PL" sz="1400" dirty="0" smtClean="0"/>
              <a:t>. Jest to zwierze stadne, i mimo przyjaznego wyglądu bardzo niebezpieczne, od ich szarż w Afrycie ginie wiele osób   (głównie kłusowników, więc to pozytywna statystyka)</a:t>
            </a:r>
            <a:endParaRPr lang="pl-PL" sz="1400" dirty="0"/>
          </a:p>
        </p:txBody>
      </p:sp>
      <p:sp>
        <p:nvSpPr>
          <p:cNvPr id="7" name="Prostokąt 6"/>
          <p:cNvSpPr/>
          <p:nvPr/>
        </p:nvSpPr>
        <p:spPr>
          <a:xfrm>
            <a:off x="5446873" y="4653136"/>
            <a:ext cx="27040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T=24-27 stopni, </a:t>
            </a:r>
            <a:r>
              <a:rPr lang="pl-PL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</a:t>
            </a:r>
            <a:r>
              <a:rPr lang="pl-PL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7-7,5</a:t>
            </a:r>
            <a:endParaRPr lang="pl-PL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Swoją dość osobliwą nazwę wybrzeże zawdzięcza prądom morskim, które pochłonęły wiele statków. Przez portugalskich odkrywców zostało nazwane „Bramą do piekła”, również przed okrutne prądy morskie. O </a:t>
            </a:r>
            <a:r>
              <a:rPr lang="pl-PL" dirty="0" err="1" smtClean="0"/>
              <a:t>pH</a:t>
            </a:r>
            <a:r>
              <a:rPr lang="pl-PL" dirty="0" smtClean="0"/>
              <a:t> i temp. Wybrzeża trudno znaleźć informację, więc uśrednię te wartości do </a:t>
            </a:r>
            <a:r>
              <a:rPr lang="pl-PL" dirty="0" err="1" smtClean="0"/>
              <a:t>pH</a:t>
            </a:r>
            <a:r>
              <a:rPr lang="pl-PL" dirty="0" smtClean="0"/>
              <a:t> i temp. Wybrzeża Kości Słoniowej znajdującego się obok, i wynoszącego 28 stopni, i 6-7 </a:t>
            </a:r>
            <a:r>
              <a:rPr lang="pl-PL" dirty="0" err="1" smtClean="0"/>
              <a:t>pH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Wybrzeże szkieletów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161130_151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5" y="3789040"/>
            <a:ext cx="3168013" cy="237601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Murena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170080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Mój absolutny faworyt wśród „zwierząt które próbują udawać ze cokolwiek je obchodzi”. </a:t>
            </a:r>
            <a:r>
              <a:rPr lang="pl-PL" dirty="0"/>
              <a:t> </a:t>
            </a:r>
            <a:r>
              <a:rPr lang="pl-PL" dirty="0" smtClean="0"/>
              <a:t>Murena jest raczej statycznym drapieżnikiem który czeka w ciemnych jamach i zakamarkach aż jedzenie samo do niej podpłynie. Mimo swojej pozornej gnuśności ataki jej są błyskawiczne i skuteczne, przez co stanowi zagrożenie dla małych i ciekawskich ryb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krzydli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77072"/>
            <a:ext cx="3479792" cy="200165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Ognica, zwana Skrzydlicą Pstrą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988840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Piękna ryba, która swoją pierwszą nazwę - skrzydlica (a jakże by inaczej) zawdzięcza płetwą przypominającym skrzydła. Historia nazwy Ognica jest nieco bardziej przyziemna i okrutna, otóż morski motyl posiada jad, który powoduje w mięśniach ból, porównywalny do zwęglania tkanek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220072" y="5013176"/>
            <a:ext cx="263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T=24-28, </a:t>
            </a:r>
            <a:r>
              <a:rPr lang="pl-PL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</a:t>
            </a:r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8-8,4</a:t>
            </a:r>
            <a:endParaRPr lang="pl-PL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Kraina ta powstała skutek </a:t>
            </a:r>
            <a:r>
              <a:rPr lang="pl-PL" dirty="0" smtClean="0"/>
              <a:t>oddalania się płyty afrykańskiej od płyty arabskiej i </a:t>
            </a:r>
            <a:r>
              <a:rPr lang="pl-PL" dirty="0" smtClean="0"/>
              <a:t>somalijskiej. Dzięki tym zmianom płyt tektonicznych utworzyła się kraina jezior, zagłębień i kanionów o </a:t>
            </a:r>
            <a:r>
              <a:rPr lang="pl-PL" altLang="pl-PL" dirty="0" smtClean="0"/>
              <a:t> </a:t>
            </a:r>
            <a:r>
              <a:rPr lang="pl-PL" altLang="pl-PL" dirty="0" smtClean="0"/>
              <a:t>temperaturze wahającej się od 24 do 28 stopni i </a:t>
            </a:r>
            <a:r>
              <a:rPr lang="pl-PL" altLang="pl-PL" dirty="0" err="1" smtClean="0"/>
              <a:t>pH</a:t>
            </a:r>
            <a:r>
              <a:rPr lang="pl-PL" altLang="pl-PL" dirty="0" smtClean="0"/>
              <a:t> 7,5-9,2.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Kraina Wielkich Rowów Afrykańskich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Pyszczak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3528" y="162880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dirty="0" err="1" smtClean="0"/>
              <a:t>Labeotropheus</a:t>
            </a:r>
            <a:r>
              <a:rPr lang="pl-PL" altLang="pl-PL" dirty="0" smtClean="0"/>
              <a:t>/</a:t>
            </a:r>
            <a:r>
              <a:rPr lang="pl-PL" altLang="pl-PL" dirty="0" err="1" smtClean="0"/>
              <a:t>Pyszczak</a:t>
            </a:r>
            <a:r>
              <a:rPr lang="pl-PL" altLang="pl-PL" dirty="0" smtClean="0"/>
              <a:t> to rodzaj słodkowodnej ryby zamieszkującej jeziora Malawi w Afryce. Jest on endemitem</a:t>
            </a:r>
            <a:endParaRPr lang="pl-PL" dirty="0"/>
          </a:p>
        </p:txBody>
      </p:sp>
      <p:pic>
        <p:nvPicPr>
          <p:cNvPr id="7" name="Symbol zastępczy zawartości 6" descr="IMG_20161130_145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652235" cy="3489176"/>
          </a:xfrm>
        </p:spPr>
      </p:pic>
      <p:sp>
        <p:nvSpPr>
          <p:cNvPr id="8" name="Prostokąt 7"/>
          <p:cNvSpPr/>
          <p:nvPr/>
        </p:nvSpPr>
        <p:spPr>
          <a:xfrm>
            <a:off x="5004048" y="2996952"/>
            <a:ext cx="39121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T= 24-28 stopni, </a:t>
            </a:r>
            <a:r>
              <a:rPr lang="pl-PL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</a:t>
            </a:r>
            <a:r>
              <a:rPr lang="pl-PL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7,5-9,2</a:t>
            </a:r>
            <a:endParaRPr lang="pl-PL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161130_145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3692128" cy="276909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Tropheus annectens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87624" y="1772816"/>
            <a:ext cx="743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Ten, (również endemit ) gatunek  występuje w jeziorze </a:t>
            </a:r>
            <a:r>
              <a:rPr lang="pl-PL" dirty="0" err="1" smtClean="0"/>
              <a:t>Taganika</a:t>
            </a:r>
            <a:r>
              <a:rPr lang="pl-PL" dirty="0" smtClean="0"/>
              <a:t> w Afryce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995936" y="3861049"/>
            <a:ext cx="33123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24-29 stopni, </a:t>
            </a:r>
            <a:r>
              <a:rPr lang="pl-PL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</a:t>
            </a:r>
            <a:r>
              <a:rPr lang="pl-PL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7,5</a:t>
            </a:r>
            <a:endParaRPr lang="pl-PL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Klimat i duża wilgotność sprawia że woda w tym miejscu osiąga 30 stopni </a:t>
            </a:r>
            <a:r>
              <a:rPr lang="pl-PL" dirty="0" err="1" smtClean="0"/>
              <a:t>Celcjusza</a:t>
            </a:r>
            <a:r>
              <a:rPr lang="pl-PL" dirty="0" smtClean="0"/>
              <a:t>. </a:t>
            </a:r>
            <a:r>
              <a:rPr lang="pl-PL" dirty="0" err="1" smtClean="0"/>
              <a:t>pH</a:t>
            </a:r>
            <a:r>
              <a:rPr lang="pl-PL" dirty="0" smtClean="0"/>
              <a:t> waha się w granicy 7-8.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Dżungla dorzecza Kongo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161130_152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3692128" cy="276909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Krokodyl nilowy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1988840"/>
            <a:ext cx="666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Jest to jeden z trzech gatunków krokodyli występujących w Afryce.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711301" y="2967335"/>
            <a:ext cx="3721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25-30 stopni, </a:t>
            </a:r>
            <a:r>
              <a:rPr lang="pl-PL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</a:t>
            </a:r>
            <a:r>
              <a:rPr lang="pl-PL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7,5-8</a:t>
            </a:r>
            <a:endParaRPr lang="pl-PL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Wikipedia.com</a:t>
            </a:r>
            <a:endParaRPr lang="pl-PL" dirty="0" smtClean="0"/>
          </a:p>
          <a:p>
            <a:r>
              <a:rPr lang="pl-PL" dirty="0" smtClean="0">
                <a:hlinkClick r:id="rId2"/>
              </a:rPr>
              <a:t>http://www.zoo.wroclaw.pl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r>
              <a:rPr lang="pl-PL" dirty="0" smtClean="0"/>
              <a:t>http://www.toxinz.com/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an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4201112" cy="279121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Manat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1" y="16288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Manaty lubują się w wodzie o temperaturze 18 stopni. Zwane są krowami morskimi przez ich gabaryty. Są w pełni </a:t>
            </a:r>
            <a:r>
              <a:rPr lang="pl-PL" dirty="0" err="1" smtClean="0"/>
              <a:t>roślinoźerne</a:t>
            </a:r>
            <a:r>
              <a:rPr lang="pl-PL" dirty="0" smtClean="0"/>
              <a:t>  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hełb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780928"/>
            <a:ext cx="4556224" cy="341716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Meduza, a właściwie chełbia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1700808"/>
            <a:ext cx="388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Ciało chełbi to właściwie w 95% woda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orska-o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212976"/>
            <a:ext cx="4328314" cy="274813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Osa morska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5" y="170080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Osa morska (</a:t>
            </a:r>
            <a:r>
              <a:rPr lang="pl-PL" i="1" dirty="0" err="1"/>
              <a:t>Chironex</a:t>
            </a:r>
            <a:r>
              <a:rPr lang="pl-PL" i="1" dirty="0"/>
              <a:t> </a:t>
            </a:r>
            <a:r>
              <a:rPr lang="pl-PL" i="1" dirty="0" err="1" smtClean="0"/>
              <a:t>fleckeri</a:t>
            </a:r>
            <a:r>
              <a:rPr lang="pl-PL" i="1" dirty="0" smtClean="0"/>
              <a:t>) to gatunek śmiertelnie niebezpiecznej meduzy . Posiada ona toksynę (</a:t>
            </a:r>
            <a:r>
              <a:rPr lang="pl-PL" i="1" dirty="0" err="1" smtClean="0"/>
              <a:t>glukonian</a:t>
            </a:r>
            <a:r>
              <a:rPr lang="pl-PL" i="1" dirty="0" smtClean="0"/>
              <a:t> cynku) która bez problemu jest w stanie sparaliżować i uśmiercić człowieka w 10 minut</a:t>
            </a:r>
            <a:endParaRPr lang="pl-PL" dirty="0"/>
          </a:p>
        </p:txBody>
      </p:sp>
      <p:pic>
        <p:nvPicPr>
          <p:cNvPr id="6" name="Obraz 5" descr="US20130078317A1-20130328-C00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013176"/>
            <a:ext cx="3813051" cy="1424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Woda o temperaturze 18 stopni </a:t>
            </a:r>
            <a:r>
              <a:rPr lang="pl-PL" dirty="0" err="1" smtClean="0"/>
              <a:t>Celciusza</a:t>
            </a:r>
            <a:r>
              <a:rPr lang="pl-PL" dirty="0" smtClean="0"/>
              <a:t> i </a:t>
            </a:r>
            <a:r>
              <a:rPr lang="pl-PL" dirty="0" err="1" smtClean="0"/>
              <a:t>pH</a:t>
            </a:r>
            <a:r>
              <a:rPr lang="pl-PL" dirty="0" smtClean="0"/>
              <a:t> 8,1-8,4 stworzyła doskonałe środowisko do życia koralowców –zwierząt zaliczanych do parzydełkowców. Klasyfikujemy ich około 7 tysięcy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Rafa Koralowa Morza czerwonego 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err="1" smtClean="0"/>
              <a:t>Holothuria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edulis</a:t>
            </a:r>
            <a:r>
              <a:rPr lang="pl-PL" altLang="pl-PL" dirty="0" smtClean="0"/>
              <a:t> </a:t>
            </a:r>
            <a:r>
              <a:rPr lang="pl-PL" altLang="pl-PL" dirty="0" smtClean="0"/>
              <a:t>rot to strzykwa żyjąca w owych rafach. Jest kolorowa i upodobniona do rafy, oczywiście w celu kamuflowania się (nie udało mi jej się sfotografować)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gatunku 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smtClean="0"/>
              <a:t>Temperatura tam 25 </a:t>
            </a:r>
            <a:r>
              <a:rPr lang="pl-PL" altLang="pl-PL" dirty="0" smtClean="0"/>
              <a:t>do 28 stopni. Odczyn </a:t>
            </a:r>
            <a:r>
              <a:rPr lang="pl-PL" altLang="pl-PL" dirty="0" err="1" smtClean="0"/>
              <a:t>pH</a:t>
            </a:r>
            <a:r>
              <a:rPr lang="pl-PL" altLang="pl-PL" dirty="0" smtClean="0"/>
              <a:t> w jakim żyją </a:t>
            </a:r>
            <a:r>
              <a:rPr lang="pl-PL" altLang="pl-PL" dirty="0" smtClean="0"/>
              <a:t>tamtejsze gatunki </a:t>
            </a:r>
            <a:r>
              <a:rPr lang="pl-PL" altLang="pl-PL" dirty="0" smtClean="0"/>
              <a:t>wynosi 7,6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Kanał Mozambicki </a:t>
            </a:r>
            <a:endParaRPr lang="pl-PL" dirty="0"/>
          </a:p>
        </p:txBody>
      </p:sp>
      <p:pic>
        <p:nvPicPr>
          <p:cNvPr id="4" name="Obraz 3" descr="IMG_20161130_150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4956043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161130_150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573016"/>
            <a:ext cx="3884149" cy="291311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Płaszczki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1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Płaszczki, zwane ptakami wody, zamieszkują Kanał Mozambicki. Przez ich opływowy kształt i „skrzydła”, pełniące funkcje </a:t>
            </a:r>
            <a:r>
              <a:rPr lang="pl-PL" dirty="0" err="1" smtClean="0"/>
              <a:t>rozpychaczy</a:t>
            </a:r>
            <a:r>
              <a:rPr lang="pl-PL" dirty="0" smtClean="0"/>
              <a:t> wody są w stanie osiągać spore prędkości przy bardzo swobodnym i płynnym ruchu, przez co sfotografowanie ich słabszym aparatem jest bardzo kłopotliwe.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170435" y="2967335"/>
            <a:ext cx="28031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T=25-28 stopni, </a:t>
            </a:r>
            <a:r>
              <a:rPr lang="pl-PL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</a:t>
            </a:r>
            <a:r>
              <a:rPr lang="pl-PL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7,6</a:t>
            </a:r>
            <a:endParaRPr lang="pl-PL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Kolejny mieszkaniec kanału mozambickiego. Niebezpieczny drapieżnik, o charakterystycznym kształcie głowy. Sam Karol </a:t>
            </a:r>
            <a:r>
              <a:rPr lang="pl-PL" sz="2000" dirty="0" err="1" smtClean="0"/>
              <a:t>Linneusz</a:t>
            </a:r>
            <a:r>
              <a:rPr lang="pl-PL" sz="2000" dirty="0" smtClean="0"/>
              <a:t>, który opisał </a:t>
            </a:r>
            <a:r>
              <a:rPr lang="pl-PL" sz="2000" dirty="0" err="1" smtClean="0"/>
              <a:t>głowomłota</a:t>
            </a:r>
            <a:r>
              <a:rPr lang="pl-PL" sz="2000" dirty="0" smtClean="0"/>
              <a:t> zastanawiał się nad kształtem głowy rekina. Po latach badań zaobserwowano, iż kształt ten umożliwia rekinowi pole widzenia o kącie 360.  Niestety nie udało mi się go sfotografować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Rekin młot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47615" y="2967335"/>
            <a:ext cx="7248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T=25-28 stopni, </a:t>
            </a:r>
            <a:r>
              <a:rPr lang="pl-PL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</a:t>
            </a:r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7,6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675</Words>
  <Application>Microsoft Office PowerPoint</Application>
  <PresentationFormat>Pokaz na ekranie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Papier</vt:lpstr>
      <vt:lpstr>Zwierzęta wodne </vt:lpstr>
      <vt:lpstr>Bibliografia</vt:lpstr>
      <vt:lpstr>Meduza, a właściwie chełbia </vt:lpstr>
      <vt:lpstr>Osa morska </vt:lpstr>
      <vt:lpstr>Rafa Koralowa Morza czerwonego </vt:lpstr>
      <vt:lpstr>Przykład gatunku </vt:lpstr>
      <vt:lpstr>Kanał Mozambicki </vt:lpstr>
      <vt:lpstr>Płaszczki</vt:lpstr>
      <vt:lpstr>Rekin młot</vt:lpstr>
      <vt:lpstr>Rzeka Nil</vt:lpstr>
      <vt:lpstr>Hipopotam nilowy</vt:lpstr>
      <vt:lpstr>Wybrzeże szkieletów</vt:lpstr>
      <vt:lpstr>Murena </vt:lpstr>
      <vt:lpstr>Ognica, zwana Skrzydlicą Pstrą</vt:lpstr>
      <vt:lpstr>Kraina Wielkich Rowów Afrykańskich</vt:lpstr>
      <vt:lpstr>Pyszczak</vt:lpstr>
      <vt:lpstr>Tropheus annectens</vt:lpstr>
      <vt:lpstr>Dżungla dorzecza Kongo</vt:lpstr>
      <vt:lpstr>Krokodyl nilowy</vt:lpstr>
      <vt:lpstr>Manat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Zwierzęta wodne</dc:title>
  <dc:creator>user</dc:creator>
  <cp:lastModifiedBy>user</cp:lastModifiedBy>
  <cp:revision>10</cp:revision>
  <dcterms:created xsi:type="dcterms:W3CDTF">2016-12-15T21:23:25Z</dcterms:created>
  <dcterms:modified xsi:type="dcterms:W3CDTF">2016-12-15T22:56:09Z</dcterms:modified>
</cp:coreProperties>
</file>